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id-ID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524A"/>
    <a:srgbClr val="6CD1D4"/>
    <a:srgbClr val="091932"/>
    <a:srgbClr val="6EBEAF"/>
    <a:srgbClr val="7AC1A3"/>
    <a:srgbClr val="03462A"/>
    <a:srgbClr val="A0D0DC"/>
    <a:srgbClr val="44B5D5"/>
    <a:srgbClr val="007CAF"/>
    <a:srgbClr val="005F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48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217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 Goodwin" userId="a3252ba9-8331-4298-b584-834c6b76bce2" providerId="ADAL" clId="{09D012F9-A7ED-0F41-A70E-69F77DD57765}"/>
    <pc:docChg chg="custSel modMainMaster">
      <pc:chgData name="Sim Goodwin" userId="a3252ba9-8331-4298-b584-834c6b76bce2" providerId="ADAL" clId="{09D012F9-A7ED-0F41-A70E-69F77DD57765}" dt="2020-04-24T15:04:39.217" v="0" actId="478"/>
      <pc:docMkLst>
        <pc:docMk/>
      </pc:docMkLst>
      <pc:sldMasterChg chg="modSldLayout">
        <pc:chgData name="Sim Goodwin" userId="a3252ba9-8331-4298-b584-834c6b76bce2" providerId="ADAL" clId="{09D012F9-A7ED-0F41-A70E-69F77DD57765}" dt="2020-04-24T15:04:39.217" v="0" actId="478"/>
        <pc:sldMasterMkLst>
          <pc:docMk/>
          <pc:sldMasterMk cId="0" sldId="2147483648"/>
        </pc:sldMasterMkLst>
        <pc:sldLayoutChg chg="delSp">
          <pc:chgData name="Sim Goodwin" userId="a3252ba9-8331-4298-b584-834c6b76bce2" providerId="ADAL" clId="{09D012F9-A7ED-0F41-A70E-69F77DD57765}" dt="2020-04-24T15:04:39.217" v="0" actId="478"/>
          <pc:sldLayoutMkLst>
            <pc:docMk/>
            <pc:sldMasterMk cId="0" sldId="2147483648"/>
            <pc:sldLayoutMk cId="3013138821" sldId="2147483654"/>
          </pc:sldLayoutMkLst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21" creationId="{FE6DD976-482B-4B4E-8558-D6A5740E0273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22" creationId="{6F838704-AD32-334B-8E7B-C8E20D918DBC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29" creationId="{D898C424-5086-454B-8027-BD26CE586B9E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30" creationId="{0FC3F830-797B-0744-8537-74C8D7756E6F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31" creationId="{85CEEB30-7B32-6F43-AEAD-48D386CC6A15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32" creationId="{73C95B6D-B52F-1B45-8EE4-531EE7D9C859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33" creationId="{15F3E8C0-0BD3-CD48-AABB-A323C12915DF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34" creationId="{E58D89DE-8603-7C41-97FF-ACAFC1878DE7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35" creationId="{2EDA13C7-E0D6-1B42-B86F-0CB617078ED3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36" creationId="{B647F346-948C-CA4A-855E-21272D3867C2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37" creationId="{1AC7AADB-59F7-1142-90D1-BD41483C191A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38" creationId="{D00353C8-C500-2947-BFFC-3DF9BDC3B8E9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39" creationId="{C7C04F06-D494-8848-ABA9-3DB610A459D1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40" creationId="{2C148DAB-0091-CE48-96C4-629AD01B986C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41" creationId="{867C64F8-6AD3-3141-A69F-0328F3C93545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42" creationId="{65E9423F-8843-F24D-B55D-7CFC850DDEDE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43" creationId="{651687EC-8B1B-C24A-AFCB-C6AF192037B5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44" creationId="{E89EC941-B04B-DC40-8644-83F81CB8FF9C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45" creationId="{491C844A-506A-5C4A-AFAC-6A3CA72730B8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46" creationId="{16245A68-B9A7-6946-8EAD-240604B8C286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47" creationId="{D3FDBB35-B878-484B-9FE3-828CA8617A2C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48" creationId="{FF0ACA8A-2509-FF41-BDB8-277482F1FE9E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52" creationId="{4D60AB4C-D6A3-7D47-AE68-0CC46CC442BE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53" creationId="{3536A055-1FC1-D04F-B54B-26CAAB170DE6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55" creationId="{FE5B0B15-E00D-164A-A604-CD7164F608D5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56" creationId="{50C441AE-4392-F640-A8C1-50435D1F6D18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57" creationId="{D0B63E78-B439-ED4F-B6E5-7B53334C40E1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58" creationId="{F893F172-BF0F-C542-A8E4-35FFF653894A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59" creationId="{40FE62F3-9301-1449-B6FF-03BB199509BD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60" creationId="{87841F85-A447-4F41-A792-86D0C19E4827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61" creationId="{2E9FED23-4002-A44F-90BB-A1E38E6AF013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62" creationId="{BBA49F6F-5F94-0D40-B6BA-43B5C8F91D00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63" creationId="{EA937170-CEC3-2740-8619-A15104487EF5}"/>
            </ac:spMkLst>
          </pc:spChg>
          <pc:spChg chg="del">
            <ac:chgData name="Sim Goodwin" userId="a3252ba9-8331-4298-b584-834c6b76bce2" providerId="ADAL" clId="{09D012F9-A7ED-0F41-A70E-69F77DD57765}" dt="2020-04-24T15:04:39.217" v="0" actId="478"/>
            <ac:spMkLst>
              <pc:docMk/>
              <pc:sldMasterMk cId="0" sldId="2147483648"/>
              <pc:sldLayoutMk cId="3013138821" sldId="2147483654"/>
              <ac:spMk id="64" creationId="{E5554573-4030-7A40-914C-D4E4AA8D8315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8/20/18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92885265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accent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id-ID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id-ID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</p:spPr>
        <p:txBody>
          <a:bodyPr vert="eaVert" rtlCol="0" anchor="ctr"/>
          <a:lstStyle>
            <a:lvl1pPr marL="0" indent="0" algn="ctr">
              <a:buNone/>
              <a:defRPr sz="600">
                <a:solidFill>
                  <a:schemeClr val="accent6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</p:spPr>
        <p:txBody>
          <a:bodyPr vert="eaVert" rtlCol="0" anchor="ctr"/>
          <a:lstStyle>
            <a:lvl1pPr marL="0" indent="0" algn="ctr">
              <a:buNone/>
              <a:defRPr sz="600">
                <a:solidFill>
                  <a:schemeClr val="accent6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1170634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668771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649083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649083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310935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310935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310935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280660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295774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601694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616808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295525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660073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295525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660073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624116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988664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616808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981356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 userDrawn="1"/>
        </p:nvSpPr>
        <p:spPr>
          <a:xfrm>
            <a:off x="924280" y="2139397"/>
            <a:ext cx="2545835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 userDrawn="1"/>
        </p:nvSpPr>
        <p:spPr>
          <a:xfrm>
            <a:off x="4035451" y="3089211"/>
            <a:ext cx="448727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i="0" u="none" strike="noStrike" cap="none" spc="0" normalizeH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37553842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D4EFDB-D321-534D-8DFB-B017B9EBBAE6}"/>
              </a:ext>
            </a:extLst>
          </p:cNvPr>
          <p:cNvSpPr txBox="1"/>
          <p:nvPr userDrawn="1"/>
        </p:nvSpPr>
        <p:spPr>
          <a:xfrm>
            <a:off x="395289" y="1268413"/>
            <a:ext cx="6836784" cy="54322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Master slides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Please </a:t>
            </a:r>
            <a:r>
              <a:rPr lang="id-ID" sz="1600" b="1" i="0" u="none" strike="noStrike" cap="none" spc="0" normalizeH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do not re-write over this file</a:t>
            </a:r>
            <a:r>
              <a:rPr lang="id-ID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, save this as your file name first, and then use freely.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To adapt slides to your needs you can copy/delete shapes from the master slides. These can be accessed by: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	- ‘View’ Tab, ‘slide master’.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	-  Once complete click the ‘slide master’ tab, </a:t>
            </a:r>
            <a:b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</a:br>
            <a:r>
              <a:rPr lang="id-ID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	    ‘close master’ button.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For slides, click ‘new slides’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2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Note: Elements on the master will always appear on the bottom layer, to move to the top layer copy and paste them into the standard slide mode</a:t>
            </a:r>
          </a:p>
        </p:txBody>
      </p:sp>
    </p:spTree>
    <p:extLst>
      <p:ext uri="{BB962C8B-B14F-4D97-AF65-F5344CB8AC3E}">
        <p14:creationId xmlns:p14="http://schemas.microsoft.com/office/powerpoint/2010/main" val="22951242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15120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1224943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410406"/>
            <a:ext cx="6224587" cy="2281237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1224943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410406"/>
            <a:ext cx="6224587" cy="2281237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3042309"/>
            <a:ext cx="2543213" cy="1128248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196844"/>
            <a:ext cx="2801937" cy="359903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39822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  <a:br>
              <a:rPr lang="en-US" dirty="0"/>
            </a:br>
            <a:r>
              <a:rPr lang="id-ID"/>
              <a:t>Insert - title </a:t>
            </a:r>
            <a:br>
              <a:rPr lang="en-US" dirty="0"/>
            </a:br>
            <a:r>
              <a:rPr lang="id-ID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3457735"/>
            <a:ext cx="3224527" cy="354852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9780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/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9289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/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9289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/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42300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42300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42237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196844"/>
            <a:ext cx="2801937" cy="359903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398225"/>
            <a:ext cx="4086028" cy="1420545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grpSp>
        <p:nvGrpSpPr>
          <p:cNvPr id="50" name="Group 162" descr="Gruppieren 2">
            <a:extLst>
              <a:ext uri="{FF2B5EF4-FFF2-40B4-BE49-F238E27FC236}">
                <a16:creationId xmlns:a16="http://schemas.microsoft.com/office/drawing/2014/main" id="{CB469E2C-BA4B-2641-ABF6-D4D02BDC67BB}"/>
              </a:ext>
            </a:extLst>
          </p:cNvPr>
          <p:cNvGrpSpPr/>
          <p:nvPr userDrawn="1"/>
        </p:nvGrpSpPr>
        <p:grpSpPr>
          <a:xfrm>
            <a:off x="352612" y="2963302"/>
            <a:ext cx="1501076" cy="1539185"/>
            <a:chOff x="939242" y="252757"/>
            <a:chExt cx="3002151" cy="3078367"/>
          </a:xfrm>
        </p:grpSpPr>
        <p:sp>
          <p:nvSpPr>
            <p:cNvPr id="51" name="Shape 159" descr="Bogen 22">
              <a:extLst>
                <a:ext uri="{FF2B5EF4-FFF2-40B4-BE49-F238E27FC236}">
                  <a16:creationId xmlns:a16="http://schemas.microsoft.com/office/drawing/2014/main" id="{B71949FE-1233-8C46-A15F-ADCE2E93D4F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53" name="Shape 161" descr="Textfeld 25">
              <a:extLst>
                <a:ext uri="{FF2B5EF4-FFF2-40B4-BE49-F238E27FC236}">
                  <a16:creationId xmlns:a16="http://schemas.microsoft.com/office/drawing/2014/main" id="{ECF6D44C-9C83-2145-B71C-286A03B053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/>
                <a:t>01</a:t>
              </a:r>
            </a:p>
          </p:txBody>
        </p:sp>
      </p:grp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095199" y="2914215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/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914215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/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959222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/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861047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/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5849886" y="4861047"/>
            <a:ext cx="1501076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/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321697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963302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/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321283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525783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5257838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5257837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321696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396295"/>
            <a:ext cx="4080793" cy="1420545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009775"/>
            <a:ext cx="4183063" cy="3613150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342549"/>
            <a:ext cx="2138363" cy="303212"/>
          </a:xfrm>
        </p:spPr>
        <p:txBody>
          <a:bodyPr rtlCol="0"/>
          <a:lstStyle>
            <a:lvl1pPr marL="0" indent="0" algn="ctr">
              <a:buNone/>
              <a:defRPr sz="1800" b="1" i="0">
                <a:solidFill>
                  <a:srgbClr val="6BD1D5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2009775"/>
            <a:ext cx="3234800" cy="3234800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799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u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A1D2C5AB-F083-BF4E-A45D-0380C7956C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1224943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92FC791-F883-FB44-B2E9-7DDFA265868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410406"/>
            <a:ext cx="6224587" cy="2281237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799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1170634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46202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469585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477142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484699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442997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45055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458111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46566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9994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9999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9994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9994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5048242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5048741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5048242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5048242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6" r:id="rId2"/>
    <p:sldLayoutId id="2147483664" r:id="rId3"/>
    <p:sldLayoutId id="2147483663" r:id="rId4"/>
    <p:sldLayoutId id="2147483660" r:id="rId5"/>
    <p:sldLayoutId id="2147483659" r:id="rId6"/>
    <p:sldLayoutId id="2147483657" r:id="rId7"/>
    <p:sldLayoutId id="2147483667" r:id="rId8"/>
    <p:sldLayoutId id="2147483658" r:id="rId9"/>
    <p:sldLayoutId id="2147483666" r:id="rId10"/>
    <p:sldLayoutId id="2147483662" r:id="rId11"/>
    <p:sldLayoutId id="2147483661" r:id="rId12"/>
    <p:sldLayoutId id="2147483665" r:id="rId13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329C2EE-A50B-7244-A6ED-2D51D08784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6189" y="3551972"/>
            <a:ext cx="2619953" cy="334690"/>
          </a:xfrm>
        </p:spPr>
        <p:txBody>
          <a:bodyPr rtlCol="0"/>
          <a:lstStyle/>
          <a:p>
            <a:pPr rtl="0"/>
            <a:r>
              <a:rPr lang="id-ID" dirty="0"/>
              <a:t>Lembar Kerja Siswa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8BB86-2F30-094E-9CD1-F8AD3AA27B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6189" y="3877729"/>
            <a:ext cx="3955341" cy="2112962"/>
          </a:xfrm>
        </p:spPr>
        <p:txBody>
          <a:bodyPr rtlCol="0"/>
          <a:lstStyle/>
          <a:p>
            <a:pPr rtl="0"/>
            <a:r>
              <a:rPr lang="id-ID" dirty="0"/>
              <a:t>Templat </a:t>
            </a:r>
            <a:endParaRPr lang="en-GB" dirty="0"/>
          </a:p>
          <a:p>
            <a:pPr rtl="0"/>
            <a:r>
              <a:rPr lang="id-ID" dirty="0"/>
              <a:t>gambar</a:t>
            </a:r>
            <a:r>
              <a:rPr lang="en-GB" dirty="0"/>
              <a:t> </a:t>
            </a:r>
            <a:r>
              <a:rPr lang="id-ID" dirty="0"/>
              <a:t>kehidupan karang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E53173-5E92-324E-9D7F-2DC3D3061B1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1678883" cy="292537"/>
          </a:xfrm>
          <a:solidFill>
            <a:srgbClr val="F0524A"/>
          </a:solidFill>
        </p:spPr>
        <p:txBody>
          <a:bodyPr rtlCol="0"/>
          <a:lstStyle/>
          <a:p>
            <a:pPr rtl="0"/>
            <a:r>
              <a:rPr lang="id-ID"/>
              <a:t>Lautan Karang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75EEE8-1730-274F-8AE8-2A53B74A2F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solidFill>
            <a:srgbClr val="F0524A"/>
          </a:solidFill>
        </p:spPr>
        <p:txBody>
          <a:bodyPr rtlCol="0"/>
          <a:lstStyle/>
          <a:p>
            <a:pPr rtl="0"/>
            <a:r>
              <a:rPr lang="id-ID" dirty="0"/>
              <a:t>Ilmu Sains | 7-11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3E57B61-D39C-C84F-9171-4CDB0D1B3FC4}"/>
              </a:ext>
            </a:extLst>
          </p:cNvPr>
          <p:cNvSpPr/>
          <p:nvPr/>
        </p:nvSpPr>
        <p:spPr>
          <a:xfrm>
            <a:off x="2783232" y="-1718921"/>
            <a:ext cx="7701156" cy="770115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7843134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031D2A-4478-E548-B90B-E41840A7B5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145" y="2853240"/>
            <a:ext cx="5800613" cy="225579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Hiu Harimau</a:t>
            </a:r>
          </a:p>
        </p:txBody>
      </p:sp>
    </p:spTree>
    <p:extLst>
      <p:ext uri="{BB962C8B-B14F-4D97-AF65-F5344CB8AC3E}">
        <p14:creationId xmlns:p14="http://schemas.microsoft.com/office/powerpoint/2010/main" val="239575769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62D2B3-0CE9-B342-BE07-F3818F252C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497" y="2877303"/>
            <a:ext cx="5971006" cy="219828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Ikan Kuwe Mata Besar</a:t>
            </a:r>
          </a:p>
        </p:txBody>
      </p:sp>
    </p:spTree>
    <p:extLst>
      <p:ext uri="{BB962C8B-B14F-4D97-AF65-F5344CB8AC3E}">
        <p14:creationId xmlns:p14="http://schemas.microsoft.com/office/powerpoint/2010/main" val="39014812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517B020-2B66-9047-AC14-1BDD950499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2708">
            <a:off x="1702802" y="2942836"/>
            <a:ext cx="5575300" cy="26035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Ikan Pembersih Wrasse</a:t>
            </a:r>
          </a:p>
        </p:txBody>
      </p:sp>
    </p:spTree>
    <p:extLst>
      <p:ext uri="{BB962C8B-B14F-4D97-AF65-F5344CB8AC3E}">
        <p14:creationId xmlns:p14="http://schemas.microsoft.com/office/powerpoint/2010/main" val="65145896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Ikan Badut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3993D2-5D45-C94E-B5B8-80FE0430B8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552" y="2692820"/>
            <a:ext cx="5003800" cy="26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64742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1D373B8-BA92-8C4E-8074-76D6EFA235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015" y="2617441"/>
            <a:ext cx="3668964" cy="2838835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Udang Sentandu</a:t>
            </a:r>
          </a:p>
        </p:txBody>
      </p:sp>
    </p:spTree>
    <p:extLst>
      <p:ext uri="{BB962C8B-B14F-4D97-AF65-F5344CB8AC3E}">
        <p14:creationId xmlns:p14="http://schemas.microsoft.com/office/powerpoint/2010/main" val="340228325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 dirty="0"/>
              <a:t>Burung </a:t>
            </a:r>
            <a:r>
              <a:rPr lang="en-GB" dirty="0"/>
              <a:t>C</a:t>
            </a:r>
            <a:r>
              <a:rPr lang="id-ID" dirty="0"/>
              <a:t>amar </a:t>
            </a:r>
            <a:r>
              <a:rPr lang="en-GB" dirty="0"/>
              <a:t>A</a:t>
            </a:r>
            <a:r>
              <a:rPr lang="id-ID" dirty="0"/>
              <a:t>nggok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44A4C7-9CCD-994C-BD10-CE5169DDD8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666" y="2726362"/>
            <a:ext cx="4284443" cy="278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9119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Nudibranchia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6ACFE8-30D1-1149-B985-AD08F4E41C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352" y="2580887"/>
            <a:ext cx="4140200" cy="30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3138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Ikan Kakatua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1712C5-15F1-5D4D-89E1-FC37B8F79E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202" y="2877303"/>
            <a:ext cx="55245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93645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Anemon Laut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98EBAF-004F-804C-845A-7D781E0DB6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494" y="2595629"/>
            <a:ext cx="2867012" cy="304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79959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Teripang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E8FF43-D9D6-D04C-BEE0-0927C9EF0C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250" y="3364704"/>
            <a:ext cx="53975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86899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Matahari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E8FA5F-69F1-A24B-B046-25A7394F9E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334" y="2504286"/>
            <a:ext cx="3233363" cy="322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750869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Karang Staghorn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8F328E-74AA-834E-B8E7-EBC9FF0561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128" y="2727538"/>
            <a:ext cx="4473743" cy="277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45020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7A38B7-ACB9-3348-AFB6-F1504D4F34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202" y="2291220"/>
            <a:ext cx="3746500" cy="36830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1170634"/>
            <a:ext cx="5690283" cy="1224943"/>
          </a:xfrm>
        </p:spPr>
        <p:txBody>
          <a:bodyPr rtlCol="0"/>
          <a:lstStyle/>
          <a:p>
            <a:pPr rtl="0"/>
            <a:r>
              <a:rPr lang="id-ID" dirty="0"/>
              <a:t>Bintang </a:t>
            </a:r>
            <a:r>
              <a:rPr lang="en-GB" dirty="0"/>
              <a:t>L</a:t>
            </a:r>
            <a:r>
              <a:rPr lang="id-ID" dirty="0"/>
              <a:t>aut </a:t>
            </a:r>
            <a:r>
              <a:rPr lang="en-GB" dirty="0"/>
              <a:t>M</a:t>
            </a:r>
            <a:r>
              <a:rPr lang="id-ID" dirty="0"/>
              <a:t>ahkota </a:t>
            </a:r>
            <a:r>
              <a:rPr lang="en-GB" dirty="0"/>
              <a:t>D</a:t>
            </a:r>
            <a:r>
              <a:rPr lang="id-ID" dirty="0"/>
              <a:t>uri</a:t>
            </a:r>
          </a:p>
        </p:txBody>
      </p:sp>
    </p:spTree>
    <p:extLst>
      <p:ext uri="{BB962C8B-B14F-4D97-AF65-F5344CB8AC3E}">
        <p14:creationId xmlns:p14="http://schemas.microsoft.com/office/powerpoint/2010/main" val="148670658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Kerang Triton Terompet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97C9A9-8A7D-EE44-8282-A683D184F6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400" y="2554578"/>
            <a:ext cx="41148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066337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Karang Piring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B4CF14-07BB-4043-9288-DBDEB7EC1D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125" y="2663587"/>
            <a:ext cx="4440000" cy="290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788197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535392-BBE0-234D-A79F-116DB2E10F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365" y="2344092"/>
            <a:ext cx="3531269" cy="354517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Karang Piring</a:t>
            </a:r>
          </a:p>
        </p:txBody>
      </p:sp>
    </p:spTree>
    <p:extLst>
      <p:ext uri="{BB962C8B-B14F-4D97-AF65-F5344CB8AC3E}">
        <p14:creationId xmlns:p14="http://schemas.microsoft.com/office/powerpoint/2010/main" val="1836607232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D0CB2B-7547-6945-82CC-E1C3E316DE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173" y="2395577"/>
            <a:ext cx="3530600" cy="34163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 dirty="0"/>
              <a:t>Karang </a:t>
            </a:r>
            <a:r>
              <a:rPr lang="en-GB" dirty="0"/>
              <a:t>M</a:t>
            </a:r>
            <a:r>
              <a:rPr lang="id-ID" dirty="0"/>
              <a:t>asif</a:t>
            </a:r>
          </a:p>
        </p:txBody>
      </p:sp>
    </p:spTree>
    <p:extLst>
      <p:ext uri="{BB962C8B-B14F-4D97-AF65-F5344CB8AC3E}">
        <p14:creationId xmlns:p14="http://schemas.microsoft.com/office/powerpoint/2010/main" val="15848873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78219A-22EA-4F4A-8203-75F218A189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535" y="2261634"/>
            <a:ext cx="4649203" cy="371008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Fitoplankton</a:t>
            </a:r>
          </a:p>
        </p:txBody>
      </p:sp>
    </p:spTree>
    <p:extLst>
      <p:ext uri="{BB962C8B-B14F-4D97-AF65-F5344CB8AC3E}">
        <p14:creationId xmlns:p14="http://schemas.microsoft.com/office/powerpoint/2010/main" val="80687881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Lamun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1F7343-0EE6-4D49-BB40-A021EC1A69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107" y="2552278"/>
            <a:ext cx="3855786" cy="31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82948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Rumput laut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B0339F-579B-7D4D-BDB0-078C98DDC7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608" y="2377456"/>
            <a:ext cx="3308406" cy="341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60171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E547345-DB8B-5E49-A091-1073D98C52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5907">
            <a:off x="1950787" y="2395577"/>
            <a:ext cx="4790794" cy="344374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Copepoda</a:t>
            </a:r>
          </a:p>
        </p:txBody>
      </p:sp>
    </p:spTree>
    <p:extLst>
      <p:ext uri="{BB962C8B-B14F-4D97-AF65-F5344CB8AC3E}">
        <p14:creationId xmlns:p14="http://schemas.microsoft.com/office/powerpoint/2010/main" val="55643894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F3C330-8FC1-624E-892F-FB90606457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740" y="2518610"/>
            <a:ext cx="4780881" cy="3358933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 dirty="0"/>
              <a:t>Penyu </a:t>
            </a:r>
            <a:r>
              <a:rPr lang="en-GB" dirty="0"/>
              <a:t>H</a:t>
            </a:r>
            <a:r>
              <a:rPr lang="id-ID" dirty="0"/>
              <a:t>ijau</a:t>
            </a:r>
          </a:p>
        </p:txBody>
      </p:sp>
    </p:spTree>
    <p:extLst>
      <p:ext uri="{BB962C8B-B14F-4D97-AF65-F5344CB8AC3E}">
        <p14:creationId xmlns:p14="http://schemas.microsoft.com/office/powerpoint/2010/main" val="245994238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78E131C-AD0B-5D4E-A69E-ADEA04DE04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4912">
            <a:off x="2267234" y="2393583"/>
            <a:ext cx="4609530" cy="317521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 dirty="0"/>
              <a:t>Ikan </a:t>
            </a:r>
            <a:r>
              <a:rPr lang="en-GB" dirty="0"/>
              <a:t>P</a:t>
            </a:r>
            <a:r>
              <a:rPr lang="id-ID" dirty="0"/>
              <a:t>ari </a:t>
            </a:r>
            <a:r>
              <a:rPr lang="en-GB" dirty="0"/>
              <a:t>M</a:t>
            </a:r>
            <a:r>
              <a:rPr lang="id-ID" dirty="0"/>
              <a:t>anta</a:t>
            </a:r>
          </a:p>
        </p:txBody>
      </p:sp>
    </p:spTree>
    <p:extLst>
      <p:ext uri="{BB962C8B-B14F-4D97-AF65-F5344CB8AC3E}">
        <p14:creationId xmlns:p14="http://schemas.microsoft.com/office/powerpoint/2010/main" val="363786300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Lembar Kerja Siswa 2a Templat gambar kehidupan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1170634"/>
            <a:ext cx="6161907" cy="1224943"/>
          </a:xfrm>
        </p:spPr>
        <p:txBody>
          <a:bodyPr rtlCol="0"/>
          <a:lstStyle/>
          <a:p>
            <a:pPr rtl="0"/>
            <a:r>
              <a:rPr lang="id-ID" dirty="0"/>
              <a:t>Lumba-lumba Hidung Botol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C6CA6B-CAAB-3E4A-8E36-FB44C194FC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394" y="2970570"/>
            <a:ext cx="5225048" cy="229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29068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">
      <a:dk1>
        <a:srgbClr val="25233C"/>
      </a:dk1>
      <a:lt1>
        <a:srgbClr val="FFFFFF"/>
      </a:lt1>
      <a:dk2>
        <a:srgbClr val="ECEAE6"/>
      </a:dk2>
      <a:lt2>
        <a:srgbClr val="031933"/>
      </a:lt2>
      <a:accent1>
        <a:srgbClr val="F8CE16"/>
      </a:accent1>
      <a:accent2>
        <a:srgbClr val="FFB500"/>
      </a:accent2>
      <a:accent3>
        <a:srgbClr val="F8982A"/>
      </a:accent3>
      <a:accent4>
        <a:srgbClr val="007CAF"/>
      </a:accent4>
      <a:accent5>
        <a:srgbClr val="00C4AF"/>
      </a:accent5>
      <a:accent6>
        <a:srgbClr val="EF3C53"/>
      </a:accent6>
      <a:hlink>
        <a:srgbClr val="F8982A"/>
      </a:hlink>
      <a:folHlink>
        <a:srgbClr val="49175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D3307B-113C-413C-A3B6-51B64B6A9CF5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www.w3.org/XML/1998/namespace"/>
    <ds:schemaRef ds:uri="http://purl.org/dc/dcmitype/"/>
    <ds:schemaRef ds:uri="8dd429a2-b850-4aa5-85c2-8487e2b197cf"/>
    <ds:schemaRef ds:uri="7dd0c2b8-7301-49b5-921e-ab84ec4c20a5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B316881D-AEE8-4178-A519-2EFAE11106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87ABFB-D11B-40F5-BA59-764712D14B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d0c2b8-7301-49b5-921e-ab84ec4c20a5"/>
    <ds:schemaRef ds:uri="8dd429a2-b850-4aa5-85c2-8487e2b197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266</Words>
  <Application>Microsoft Macintosh PowerPoint</Application>
  <PresentationFormat>On-screen Show (4:3)</PresentationFormat>
  <Paragraphs>53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Century Gothic</vt:lpstr>
      <vt:lpstr>Helvetica Neue Medium</vt:lpstr>
      <vt:lpstr>Office Theme</vt:lpstr>
      <vt:lpstr>PowerPoint Presentation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  <vt:lpstr>Lembar Kerja Siswa 2a Templat gambar kehidupan karang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Sim Goodwin</cp:lastModifiedBy>
  <cp:revision>49</cp:revision>
  <dcterms:modified xsi:type="dcterms:W3CDTF">2020-04-24T15:04:49Z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